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8"/>
  </p:notesMasterIdLst>
  <p:sldIdLst>
    <p:sldId id="257" r:id="rId2"/>
    <p:sldId id="542" r:id="rId3"/>
    <p:sldId id="543" r:id="rId4"/>
    <p:sldId id="565" r:id="rId5"/>
    <p:sldId id="598" r:id="rId6"/>
    <p:sldId id="566" r:id="rId7"/>
    <p:sldId id="558" r:id="rId8"/>
    <p:sldId id="560" r:id="rId9"/>
    <p:sldId id="559" r:id="rId10"/>
    <p:sldId id="562" r:id="rId11"/>
    <p:sldId id="561" r:id="rId12"/>
    <p:sldId id="599" r:id="rId13"/>
    <p:sldId id="563" r:id="rId14"/>
    <p:sldId id="600" r:id="rId15"/>
    <p:sldId id="564" r:id="rId16"/>
    <p:sldId id="395" r:id="rId17"/>
    <p:sldId id="396" r:id="rId18"/>
    <p:sldId id="539" r:id="rId19"/>
    <p:sldId id="540" r:id="rId20"/>
    <p:sldId id="541" r:id="rId21"/>
    <p:sldId id="567" r:id="rId22"/>
    <p:sldId id="568" r:id="rId23"/>
    <p:sldId id="570" r:id="rId24"/>
    <p:sldId id="571" r:id="rId25"/>
    <p:sldId id="569" r:id="rId26"/>
    <p:sldId id="572" r:id="rId27"/>
    <p:sldId id="575" r:id="rId28"/>
    <p:sldId id="601" r:id="rId29"/>
    <p:sldId id="576" r:id="rId30"/>
    <p:sldId id="578" r:id="rId31"/>
    <p:sldId id="577" r:id="rId32"/>
    <p:sldId id="579" r:id="rId33"/>
    <p:sldId id="596" r:id="rId34"/>
    <p:sldId id="595" r:id="rId35"/>
    <p:sldId id="597" r:id="rId36"/>
    <p:sldId id="580" r:id="rId37"/>
    <p:sldId id="581" r:id="rId38"/>
    <p:sldId id="582" r:id="rId39"/>
    <p:sldId id="586" r:id="rId40"/>
    <p:sldId id="583" r:id="rId41"/>
    <p:sldId id="587" r:id="rId42"/>
    <p:sldId id="584" r:id="rId43"/>
    <p:sldId id="588" r:id="rId44"/>
    <p:sldId id="585" r:id="rId45"/>
    <p:sldId id="589" r:id="rId46"/>
    <p:sldId id="27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565"/>
            <p14:sldId id="598"/>
            <p14:sldId id="566"/>
            <p14:sldId id="558"/>
            <p14:sldId id="560"/>
            <p14:sldId id="559"/>
            <p14:sldId id="562"/>
            <p14:sldId id="561"/>
            <p14:sldId id="599"/>
            <p14:sldId id="563"/>
            <p14:sldId id="600"/>
            <p14:sldId id="564"/>
            <p14:sldId id="395"/>
            <p14:sldId id="396"/>
            <p14:sldId id="539"/>
            <p14:sldId id="540"/>
            <p14:sldId id="541"/>
            <p14:sldId id="567"/>
            <p14:sldId id="568"/>
            <p14:sldId id="570"/>
            <p14:sldId id="571"/>
            <p14:sldId id="569"/>
            <p14:sldId id="572"/>
            <p14:sldId id="575"/>
            <p14:sldId id="601"/>
            <p14:sldId id="576"/>
            <p14:sldId id="578"/>
            <p14:sldId id="577"/>
            <p14:sldId id="579"/>
            <p14:sldId id="596"/>
            <p14:sldId id="595"/>
            <p14:sldId id="597"/>
            <p14:sldId id="580"/>
            <p14:sldId id="581"/>
            <p14:sldId id="582"/>
            <p14:sldId id="586"/>
            <p14:sldId id="583"/>
            <p14:sldId id="587"/>
            <p14:sldId id="584"/>
            <p14:sldId id="588"/>
            <p14:sldId id="585"/>
            <p14:sldId id="58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34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6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10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https://developers.google.com/machine-learning/glossary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99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Output image">
            <a:extLst>
              <a:ext uri="{FF2B5EF4-FFF2-40B4-BE49-F238E27FC236}">
                <a16:creationId xmlns:a16="http://schemas.microsoft.com/office/drawing/2014/main" id="{D25481FE-CA9C-F8C9-733B-422EF8EC6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2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A39AB-8542-CF3A-A3B9-62EE5188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06" y="0"/>
            <a:ext cx="5298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365D0-6B2B-D59E-D05B-E1890A73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786" y="0"/>
            <a:ext cx="5180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Output image">
            <a:extLst>
              <a:ext uri="{FF2B5EF4-FFF2-40B4-BE49-F238E27FC236}">
                <a16:creationId xmlns:a16="http://schemas.microsoft.com/office/drawing/2014/main" id="{3609D36A-BB3E-1DDC-6D6E-B277B459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0"/>
            <a:ext cx="1184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1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F3550-4AC1-CD9E-7E05-1EA7F5BF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14" y="0"/>
            <a:ext cx="3984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5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Output image">
            <a:extLst>
              <a:ext uri="{FF2B5EF4-FFF2-40B4-BE49-F238E27FC236}">
                <a16:creationId xmlns:a16="http://schemas.microsoft.com/office/drawing/2014/main" id="{CFB86C12-C37C-04C0-2FA0-257616EA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0"/>
            <a:ext cx="11593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69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9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26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409649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15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strike="sngStrike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E0504-5D87-012E-8C83-58AA1018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4" y="676275"/>
            <a:ext cx="11979452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6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995A7-A46A-5269-D38F-80A8ED2D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3" y="35743"/>
            <a:ext cx="11109135" cy="6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5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C4D9D-BE51-7FC9-A36D-D9A82DE2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70" y="7367"/>
            <a:ext cx="7490460" cy="68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4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5DDED-7DA6-C80E-5EE6-F1ABC866A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38" y="24765"/>
            <a:ext cx="8071524" cy="68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2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72315-188E-BBD1-7225-3253EB65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84" y="0"/>
            <a:ext cx="829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6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36919-8A0A-63B2-12F2-BDEB760F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185" y="997988"/>
            <a:ext cx="6133631" cy="48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71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87AB2-30A4-ABF3-DBB3-FB52CECCB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77" y="2619351"/>
            <a:ext cx="12206154" cy="16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4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7249B-4F1D-6813-1C8F-2D7CA22B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3" y="2209464"/>
            <a:ext cx="11788855" cy="24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82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F7293-6F6F-2AFD-D085-CF61076A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93" y="22578"/>
            <a:ext cx="8135815" cy="6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0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66472-D1FD-A50F-344B-662FED66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12" y="1445548"/>
            <a:ext cx="4374259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A35F6-F475-C042-F0FE-A740AAC1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76" y="33609"/>
            <a:ext cx="6991649" cy="6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D33CA-4D40-C383-2E91-AAB6F12C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45"/>
            <a:ext cx="7772400" cy="68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3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10B0D-AA32-DDFF-76C6-66B61EA6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" y="1716723"/>
            <a:ext cx="12160468" cy="34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36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Output image">
            <a:extLst>
              <a:ext uri="{FF2B5EF4-FFF2-40B4-BE49-F238E27FC236}">
                <a16:creationId xmlns:a16="http://schemas.microsoft.com/office/drawing/2014/main" id="{2BFBD8BF-C797-67C4-BC76-4ED90F796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21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Output image">
            <a:extLst>
              <a:ext uri="{FF2B5EF4-FFF2-40B4-BE49-F238E27FC236}">
                <a16:creationId xmlns:a16="http://schemas.microsoft.com/office/drawing/2014/main" id="{FF45FEE0-D418-CA26-A23F-08D0B4F8D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0"/>
            <a:ext cx="10620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9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DEAAA8-F177-7F6A-C384-EF925A0B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0" y="205223"/>
            <a:ext cx="11719300" cy="64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45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C105E-FF55-AEC0-CF5F-45DA5F0D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71" y="529197"/>
            <a:ext cx="4594859" cy="57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09563-5327-0E32-DF4F-181CB9BD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44" y="2223103"/>
            <a:ext cx="11646913" cy="24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9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7DD15-746A-CBEC-9B8B-863D9DAF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83" y="1554457"/>
            <a:ext cx="10930435" cy="374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62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5CF6B-5416-DA65-B08D-98B7C009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2" y="1262955"/>
            <a:ext cx="11485356" cy="43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DCE17-0BDF-E8F7-11B8-F4D8D6D0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0" y="198120"/>
            <a:ext cx="12080681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05D48-0F12-2993-F7EF-1D6035F6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12" y="697230"/>
            <a:ext cx="10710576" cy="54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24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BDC32-3593-D9B6-261D-2236E4DF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6" y="436550"/>
            <a:ext cx="11520628" cy="59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70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E56F1-E40A-596F-B13B-FA739A0A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3" y="681990"/>
            <a:ext cx="11039994" cy="5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6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2F1A9-1EEE-56AC-5A40-092C729B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0" y="301859"/>
            <a:ext cx="11453920" cy="62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94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9234E-BEEE-B1E7-952F-BD72F026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" y="1459230"/>
            <a:ext cx="12144744" cy="3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4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1E937-8548-5242-88B7-988D5722D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" y="1200122"/>
            <a:ext cx="12116288" cy="445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61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1C0CB-155E-1D48-9D25-67D29893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146" y="78262"/>
            <a:ext cx="8769708" cy="67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13557-E171-4E63-4C31-2BD26B30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2" y="687606"/>
            <a:ext cx="11820276" cy="54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2B55D5-9D95-6866-EA55-60CEC4A5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57" y="38320"/>
            <a:ext cx="7006887" cy="67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2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utput image">
            <a:extLst>
              <a:ext uri="{FF2B5EF4-FFF2-40B4-BE49-F238E27FC236}">
                <a16:creationId xmlns:a16="http://schemas.microsoft.com/office/drawing/2014/main" id="{65955BCB-EE9A-7B81-B3FF-03B9EF0B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0"/>
            <a:ext cx="863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9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A0739-B10B-8413-F85D-E7AD2146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66" y="125730"/>
            <a:ext cx="9317668" cy="66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15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11055</TotalTime>
  <Words>151</Words>
  <Application>Microsoft Office PowerPoint</Application>
  <PresentationFormat>Widescreen</PresentationFormat>
  <Paragraphs>32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22</cp:revision>
  <dcterms:created xsi:type="dcterms:W3CDTF">2024-06-30T01:37:58Z</dcterms:created>
  <dcterms:modified xsi:type="dcterms:W3CDTF">2024-11-24T16:42:47Z</dcterms:modified>
</cp:coreProperties>
</file>